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Sequim High School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Graduation and Freshman </a:t>
            </a:r>
            <a:r>
              <a:rPr lang="en-US" dirty="0" smtClean="0"/>
              <a:t>Interventions</a:t>
            </a:r>
          </a:p>
          <a:p>
            <a:endParaRPr lang="en-US" dirty="0"/>
          </a:p>
          <a:p>
            <a:r>
              <a:rPr lang="en-US" dirty="0" smtClean="0"/>
              <a:t>Erin Fox and Melee </a:t>
            </a:r>
            <a:r>
              <a:rPr lang="en-US" dirty="0" err="1" smtClean="0"/>
              <a:t>VanderVelde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3"/>
          <a:stretch/>
        </p:blipFill>
        <p:spPr>
          <a:xfrm>
            <a:off x="4199965" y="597441"/>
            <a:ext cx="3502512" cy="291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Graduation Rate for 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Sequim High School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4-Year Cohort Grad rate</a:t>
            </a:r>
          </a:p>
          <a:p>
            <a:r>
              <a:rPr lang="en-US" sz="2400" dirty="0" smtClean="0"/>
              <a:t>2014 – 74.3%</a:t>
            </a:r>
          </a:p>
          <a:p>
            <a:r>
              <a:rPr lang="en-US" sz="2400" dirty="0" smtClean="0"/>
              <a:t>2015 – 84.7%</a:t>
            </a:r>
          </a:p>
          <a:p>
            <a:r>
              <a:rPr lang="en-US" sz="2400" dirty="0" smtClean="0"/>
              <a:t>2016 – 85.8%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5-Year Cohort Grad Rate</a:t>
            </a:r>
          </a:p>
          <a:p>
            <a:r>
              <a:rPr lang="en-US" sz="2400" dirty="0" smtClean="0"/>
              <a:t>2014 – 84.1%</a:t>
            </a:r>
          </a:p>
          <a:p>
            <a:r>
              <a:rPr lang="en-US" sz="2400" dirty="0" smtClean="0"/>
              <a:t>2015 – 88.3%</a:t>
            </a:r>
          </a:p>
          <a:p>
            <a:r>
              <a:rPr lang="en-US" sz="2400" dirty="0" smtClean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8352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6657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Class of 2017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89212" y="1516828"/>
            <a:ext cx="8915400" cy="4394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Supports provided </a:t>
            </a:r>
          </a:p>
          <a:p>
            <a:r>
              <a:rPr lang="en-US" dirty="0" smtClean="0"/>
              <a:t>Tier One</a:t>
            </a:r>
          </a:p>
          <a:p>
            <a:pPr lvl="1"/>
            <a:r>
              <a:rPr lang="en-US" dirty="0"/>
              <a:t>DEN credit checks</a:t>
            </a:r>
          </a:p>
          <a:p>
            <a:pPr lvl="1"/>
            <a:r>
              <a:rPr lang="en-US" dirty="0"/>
              <a:t>Spring/Fall Senior Status </a:t>
            </a:r>
            <a:r>
              <a:rPr lang="en-US" dirty="0" smtClean="0"/>
              <a:t>Letter</a:t>
            </a:r>
          </a:p>
          <a:p>
            <a:pPr lvl="1"/>
            <a:r>
              <a:rPr lang="en-US" dirty="0" smtClean="0"/>
              <a:t>Senior Parent Night</a:t>
            </a:r>
          </a:p>
          <a:p>
            <a:r>
              <a:rPr lang="en-US" dirty="0" smtClean="0"/>
              <a:t>Tier Two</a:t>
            </a:r>
          </a:p>
          <a:p>
            <a:pPr lvl="1"/>
            <a:r>
              <a:rPr lang="en-US" dirty="0"/>
              <a:t>Student/Parent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Re-testing opportunities for required state testing</a:t>
            </a:r>
          </a:p>
          <a:p>
            <a:r>
              <a:rPr lang="en-US" dirty="0" smtClean="0"/>
              <a:t>Tier Three</a:t>
            </a:r>
          </a:p>
          <a:p>
            <a:pPr lvl="1"/>
            <a:r>
              <a:rPr lang="en-US" dirty="0" smtClean="0"/>
              <a:t>SOS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55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Class of 2020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7993" y="1905000"/>
            <a:ext cx="4313864" cy="37776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29.4% currently off track - Failed one or more classes in their first semester</a:t>
            </a:r>
          </a:p>
          <a:p>
            <a:r>
              <a:rPr lang="en-US" dirty="0" smtClean="0"/>
              <a:t>65 total students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1301" y="1905000"/>
            <a:ext cx="5206049" cy="43667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Interventions:</a:t>
            </a:r>
          </a:p>
          <a:p>
            <a:r>
              <a:rPr lang="en-US" dirty="0"/>
              <a:t>Tier One </a:t>
            </a:r>
            <a:endParaRPr lang="en-US" dirty="0" smtClean="0"/>
          </a:p>
          <a:p>
            <a:pPr lvl="1"/>
            <a:r>
              <a:rPr lang="en-US" dirty="0"/>
              <a:t>DEN</a:t>
            </a:r>
          </a:p>
          <a:p>
            <a:pPr lvl="1"/>
            <a:r>
              <a:rPr lang="en-US" dirty="0"/>
              <a:t>Link Crew</a:t>
            </a:r>
          </a:p>
          <a:p>
            <a:pPr lvl="1"/>
            <a:r>
              <a:rPr lang="en-US" dirty="0"/>
              <a:t>OTE</a:t>
            </a:r>
          </a:p>
          <a:p>
            <a:pPr lvl="1"/>
            <a:r>
              <a:rPr lang="en-US" dirty="0"/>
              <a:t>Freshman </a:t>
            </a:r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Kids at Hope</a:t>
            </a:r>
          </a:p>
          <a:p>
            <a:pPr lvl="1"/>
            <a:r>
              <a:rPr lang="en-US" dirty="0" smtClean="0"/>
              <a:t>PBIS</a:t>
            </a:r>
          </a:p>
          <a:p>
            <a:r>
              <a:rPr lang="en-US" dirty="0" smtClean="0"/>
              <a:t>Tier Two</a:t>
            </a:r>
          </a:p>
          <a:p>
            <a:pPr lvl="1"/>
            <a:r>
              <a:rPr lang="en-US" dirty="0" smtClean="0"/>
              <a:t>Intensified Algebra</a:t>
            </a:r>
          </a:p>
          <a:p>
            <a:pPr lvl="1"/>
            <a:r>
              <a:rPr lang="en-US" dirty="0" smtClean="0"/>
              <a:t>Summer School</a:t>
            </a:r>
          </a:p>
          <a:p>
            <a:pPr lvl="1"/>
            <a:r>
              <a:rPr lang="en-US" dirty="0" smtClean="0"/>
              <a:t>Parent/Student meetings</a:t>
            </a:r>
          </a:p>
          <a:p>
            <a:r>
              <a:rPr lang="en-US" dirty="0" smtClean="0"/>
              <a:t>Tier Three</a:t>
            </a:r>
          </a:p>
          <a:p>
            <a:pPr lvl="1"/>
            <a:r>
              <a:rPr lang="en-US" dirty="0" smtClean="0"/>
              <a:t>Hope Academy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2015-2016 Intervention: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Fab 46 Friday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Credit Recovery class for those student who failed Semester 1 9</a:t>
            </a:r>
            <a:r>
              <a:rPr lang="en-US" baseline="30000" dirty="0" smtClean="0"/>
              <a:t>th</a:t>
            </a:r>
            <a:r>
              <a:rPr lang="en-US" dirty="0" smtClean="0"/>
              <a:t> grade English</a:t>
            </a:r>
          </a:p>
          <a:p>
            <a:r>
              <a:rPr lang="en-US" dirty="0" smtClean="0"/>
              <a:t>Friday Group during first period for all students who failed one or more classes</a:t>
            </a:r>
          </a:p>
          <a:p>
            <a:pPr lvl="1"/>
            <a:r>
              <a:rPr lang="en-US" dirty="0" smtClean="0"/>
              <a:t>Skills we focused on included</a:t>
            </a:r>
          </a:p>
          <a:p>
            <a:pPr lvl="2"/>
            <a:r>
              <a:rPr lang="en-US" dirty="0" smtClean="0"/>
              <a:t>Equity</a:t>
            </a:r>
          </a:p>
          <a:p>
            <a:pPr lvl="2"/>
            <a:r>
              <a:rPr lang="en-US" dirty="0" smtClean="0"/>
              <a:t>Intent vs Impact</a:t>
            </a:r>
          </a:p>
          <a:p>
            <a:pPr lvl="2"/>
            <a:r>
              <a:rPr lang="en-US" dirty="0" smtClean="0"/>
              <a:t>Perspective</a:t>
            </a:r>
          </a:p>
          <a:p>
            <a:pPr lvl="2"/>
            <a:r>
              <a:rPr lang="en-US" dirty="0" smtClean="0"/>
              <a:t>Self-Regulation</a:t>
            </a:r>
          </a:p>
          <a:p>
            <a:r>
              <a:rPr lang="en-US" dirty="0" smtClean="0"/>
              <a:t>Trip to University of Washington and the Space Needle for completing the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0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Questions?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3"/>
          <a:stretch/>
        </p:blipFill>
        <p:spPr>
          <a:xfrm>
            <a:off x="4361329" y="726860"/>
            <a:ext cx="3502512" cy="291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373</TotalTime>
  <Words>178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Sequim High School </vt:lpstr>
      <vt:lpstr>Graduation Rate for  Sequim High School</vt:lpstr>
      <vt:lpstr>Class of 2017</vt:lpstr>
      <vt:lpstr>Class of 2020</vt:lpstr>
      <vt:lpstr>2015-2016 Intervention:  Fab 46 Friday Group</vt:lpstr>
      <vt:lpstr>Questions?</vt:lpstr>
    </vt:vector>
  </TitlesOfParts>
  <Company>Sequim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Sequim High School</dc:title>
  <dc:creator>Melee Vander Velde</dc:creator>
  <cp:lastModifiedBy>Erin Fox</cp:lastModifiedBy>
  <cp:revision>13</cp:revision>
  <dcterms:created xsi:type="dcterms:W3CDTF">2017-04-27T16:13:07Z</dcterms:created>
  <dcterms:modified xsi:type="dcterms:W3CDTF">2017-05-01T16:22:41Z</dcterms:modified>
</cp:coreProperties>
</file>